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  <p:sldId id="260" r:id="rId4"/>
    <p:sldId id="261" r:id="rId5"/>
    <p:sldId id="259" r:id="rId6"/>
  </p:sldIdLst>
  <p:sldSz cx="10058400" cy="7772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67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9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160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80" y="1272011"/>
            <a:ext cx="8549640" cy="2705947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7300" y="4082310"/>
            <a:ext cx="7543800" cy="1876530"/>
          </a:xfrm>
        </p:spPr>
        <p:txBody>
          <a:bodyPr/>
          <a:lstStyle>
            <a:lvl1pPr marL="0" indent="0" algn="ctr">
              <a:buNone/>
              <a:defRPr sz="2640"/>
            </a:lvl1pPr>
            <a:lvl2pPr marL="502920" indent="0" algn="ctr">
              <a:buNone/>
              <a:defRPr sz="2200"/>
            </a:lvl2pPr>
            <a:lvl3pPr marL="1005840" indent="0" algn="ctr">
              <a:buNone/>
              <a:defRPr sz="1980"/>
            </a:lvl3pPr>
            <a:lvl4pPr marL="1508760" indent="0" algn="ctr">
              <a:buNone/>
              <a:defRPr sz="1760"/>
            </a:lvl4pPr>
            <a:lvl5pPr marL="2011680" indent="0" algn="ctr">
              <a:buNone/>
              <a:defRPr sz="1760"/>
            </a:lvl5pPr>
            <a:lvl6pPr marL="2514600" indent="0" algn="ctr">
              <a:buNone/>
              <a:defRPr sz="1760"/>
            </a:lvl6pPr>
            <a:lvl7pPr marL="3017520" indent="0" algn="ctr">
              <a:buNone/>
              <a:defRPr sz="1760"/>
            </a:lvl7pPr>
            <a:lvl8pPr marL="3520440" indent="0" algn="ctr">
              <a:buNone/>
              <a:defRPr sz="1760"/>
            </a:lvl8pPr>
            <a:lvl9pPr marL="4023360" indent="0" algn="ctr">
              <a:buNone/>
              <a:defRPr sz="176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F16E9-EA61-45DC-84D3-AD0CCF9EC8FE}" type="datetimeFigureOut">
              <a:rPr lang="es-419" smtClean="0"/>
              <a:t>13/7/2026</a:t>
            </a:fld>
            <a:endParaRPr lang="es-419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C2E73-C0CD-43F7-A7B0-03819FE49896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3101681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F16E9-EA61-45DC-84D3-AD0CCF9EC8FE}" type="datetimeFigureOut">
              <a:rPr lang="es-419" smtClean="0"/>
              <a:t>13/7/2026</a:t>
            </a:fld>
            <a:endParaRPr lang="es-419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C2E73-C0CD-43F7-A7B0-03819FE49896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3209781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8043" y="413808"/>
            <a:ext cx="2168843" cy="658675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1515" y="413808"/>
            <a:ext cx="6380798" cy="6586750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F16E9-EA61-45DC-84D3-AD0CCF9EC8FE}" type="datetimeFigureOut">
              <a:rPr lang="es-419" smtClean="0"/>
              <a:t>13/7/2026</a:t>
            </a:fld>
            <a:endParaRPr lang="es-419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C2E73-C0CD-43F7-A7B0-03819FE49896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4229592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F16E9-EA61-45DC-84D3-AD0CCF9EC8FE}" type="datetimeFigureOut">
              <a:rPr lang="es-419" smtClean="0"/>
              <a:t>13/7/2026</a:t>
            </a:fld>
            <a:endParaRPr lang="es-419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C2E73-C0CD-43F7-A7B0-03819FE49896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3391655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277" y="1937705"/>
            <a:ext cx="8675370" cy="3233102"/>
          </a:xfrm>
        </p:spPr>
        <p:txBody>
          <a:bodyPr anchor="b"/>
          <a:lstStyle>
            <a:lvl1pPr>
              <a:defRPr sz="6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277" y="5201393"/>
            <a:ext cx="8675370" cy="1700212"/>
          </a:xfrm>
        </p:spPr>
        <p:txBody>
          <a:bodyPr/>
          <a:lstStyle>
            <a:lvl1pPr marL="0" indent="0">
              <a:buNone/>
              <a:defRPr sz="2640">
                <a:solidFill>
                  <a:schemeClr val="tx1">
                    <a:tint val="82000"/>
                  </a:schemeClr>
                </a:solidFill>
              </a:defRPr>
            </a:lvl1pPr>
            <a:lvl2pPr marL="502920" indent="0">
              <a:buNone/>
              <a:defRPr sz="2200">
                <a:solidFill>
                  <a:schemeClr val="tx1">
                    <a:tint val="82000"/>
                  </a:schemeClr>
                </a:solidFill>
              </a:defRPr>
            </a:lvl2pPr>
            <a:lvl3pPr marL="1005840" indent="0">
              <a:buNone/>
              <a:defRPr sz="1980">
                <a:solidFill>
                  <a:schemeClr val="tx1">
                    <a:tint val="82000"/>
                  </a:schemeClr>
                </a:solidFill>
              </a:defRPr>
            </a:lvl3pPr>
            <a:lvl4pPr marL="1508760" indent="0">
              <a:buNone/>
              <a:defRPr sz="1760">
                <a:solidFill>
                  <a:schemeClr val="tx1">
                    <a:tint val="82000"/>
                  </a:schemeClr>
                </a:solidFill>
              </a:defRPr>
            </a:lvl4pPr>
            <a:lvl5pPr marL="2011680" indent="0">
              <a:buNone/>
              <a:defRPr sz="1760">
                <a:solidFill>
                  <a:schemeClr val="tx1">
                    <a:tint val="82000"/>
                  </a:schemeClr>
                </a:solidFill>
              </a:defRPr>
            </a:lvl5pPr>
            <a:lvl6pPr marL="2514600" indent="0">
              <a:buNone/>
              <a:defRPr sz="1760">
                <a:solidFill>
                  <a:schemeClr val="tx1">
                    <a:tint val="82000"/>
                  </a:schemeClr>
                </a:solidFill>
              </a:defRPr>
            </a:lvl6pPr>
            <a:lvl7pPr marL="3017520" indent="0">
              <a:buNone/>
              <a:defRPr sz="1760">
                <a:solidFill>
                  <a:schemeClr val="tx1">
                    <a:tint val="82000"/>
                  </a:schemeClr>
                </a:solidFill>
              </a:defRPr>
            </a:lvl7pPr>
            <a:lvl8pPr marL="3520440" indent="0">
              <a:buNone/>
              <a:defRPr sz="1760">
                <a:solidFill>
                  <a:schemeClr val="tx1">
                    <a:tint val="82000"/>
                  </a:schemeClr>
                </a:solidFill>
              </a:defRPr>
            </a:lvl8pPr>
            <a:lvl9pPr marL="4023360" indent="0">
              <a:buNone/>
              <a:defRPr sz="176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F16E9-EA61-45DC-84D3-AD0CCF9EC8FE}" type="datetimeFigureOut">
              <a:rPr lang="es-419" smtClean="0"/>
              <a:t>13/7/2026</a:t>
            </a:fld>
            <a:endParaRPr lang="es-419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C2E73-C0CD-43F7-A7B0-03819FE49896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706125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1515" y="2069042"/>
            <a:ext cx="4274820" cy="493151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2065" y="2069042"/>
            <a:ext cx="4274820" cy="493151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F16E9-EA61-45DC-84D3-AD0CCF9EC8FE}" type="datetimeFigureOut">
              <a:rPr lang="es-419" smtClean="0"/>
              <a:t>13/7/2026</a:t>
            </a:fld>
            <a:endParaRPr lang="es-419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C2E73-C0CD-43F7-A7B0-03819FE49896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332543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413810"/>
            <a:ext cx="8675370" cy="150230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2826" y="1905318"/>
            <a:ext cx="4255174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2826" y="2839085"/>
            <a:ext cx="4255174" cy="417586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2066" y="1905318"/>
            <a:ext cx="4276130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2066" y="2839085"/>
            <a:ext cx="4276130" cy="417586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F16E9-EA61-45DC-84D3-AD0CCF9EC8FE}" type="datetimeFigureOut">
              <a:rPr lang="es-419" smtClean="0"/>
              <a:t>13/7/2026</a:t>
            </a:fld>
            <a:endParaRPr lang="es-419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C2E73-C0CD-43F7-A7B0-03819FE49896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223602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F16E9-EA61-45DC-84D3-AD0CCF9EC8FE}" type="datetimeFigureOut">
              <a:rPr lang="es-419" smtClean="0"/>
              <a:t>13/7/2026</a:t>
            </a:fld>
            <a:endParaRPr lang="es-419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C2E73-C0CD-43F7-A7B0-03819FE49896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438298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F16E9-EA61-45DC-84D3-AD0CCF9EC8FE}" type="datetimeFigureOut">
              <a:rPr lang="es-419" smtClean="0"/>
              <a:t>13/7/2026</a:t>
            </a:fld>
            <a:endParaRPr lang="es-419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C2E73-C0CD-43F7-A7B0-03819FE49896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805555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6130" y="1119083"/>
            <a:ext cx="5092065" cy="5523442"/>
          </a:xfrm>
        </p:spPr>
        <p:txBody>
          <a:bodyPr/>
          <a:lstStyle>
            <a:lvl1pPr>
              <a:defRPr sz="3520"/>
            </a:lvl1pPr>
            <a:lvl2pPr>
              <a:defRPr sz="3080"/>
            </a:lvl2pPr>
            <a:lvl3pPr>
              <a:defRPr sz="264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F16E9-EA61-45DC-84D3-AD0CCF9EC8FE}" type="datetimeFigureOut">
              <a:rPr lang="es-419" smtClean="0"/>
              <a:t>13/7/2026</a:t>
            </a:fld>
            <a:endParaRPr lang="es-419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C2E73-C0CD-43F7-A7B0-03819FE49896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664204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76130" y="1119083"/>
            <a:ext cx="5092065" cy="5523442"/>
          </a:xfrm>
        </p:spPr>
        <p:txBody>
          <a:bodyPr anchor="t"/>
          <a:lstStyle>
            <a:lvl1pPr marL="0" indent="0">
              <a:buNone/>
              <a:defRPr sz="3520"/>
            </a:lvl1pPr>
            <a:lvl2pPr marL="502920" indent="0">
              <a:buNone/>
              <a:defRPr sz="3080"/>
            </a:lvl2pPr>
            <a:lvl3pPr marL="1005840" indent="0">
              <a:buNone/>
              <a:defRPr sz="2640"/>
            </a:lvl3pPr>
            <a:lvl4pPr marL="1508760" indent="0">
              <a:buNone/>
              <a:defRPr sz="2200"/>
            </a:lvl4pPr>
            <a:lvl5pPr marL="2011680" indent="0">
              <a:buNone/>
              <a:defRPr sz="2200"/>
            </a:lvl5pPr>
            <a:lvl6pPr marL="2514600" indent="0">
              <a:buNone/>
              <a:defRPr sz="2200"/>
            </a:lvl6pPr>
            <a:lvl7pPr marL="3017520" indent="0">
              <a:buNone/>
              <a:defRPr sz="2200"/>
            </a:lvl7pPr>
            <a:lvl8pPr marL="3520440" indent="0">
              <a:buNone/>
              <a:defRPr sz="2200"/>
            </a:lvl8pPr>
            <a:lvl9pPr marL="4023360" indent="0">
              <a:buNone/>
              <a:defRPr sz="22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F16E9-EA61-45DC-84D3-AD0CCF9EC8FE}" type="datetimeFigureOut">
              <a:rPr lang="es-419" smtClean="0"/>
              <a:t>13/7/2026</a:t>
            </a:fld>
            <a:endParaRPr lang="es-419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C2E73-C0CD-43F7-A7B0-03819FE49896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247920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1515" y="413810"/>
            <a:ext cx="867537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1515" y="2069042"/>
            <a:ext cx="8675370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FEF16E9-EA61-45DC-84D3-AD0CCF9EC8FE}" type="datetimeFigureOut">
              <a:rPr lang="es-419" smtClean="0"/>
              <a:t>13/7/2026</a:t>
            </a:fld>
            <a:endParaRPr lang="es-419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419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36C2E73-C0CD-43F7-A7B0-03819FE49896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732879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5840" rtl="0" eaLnBrk="1" latinLnBrk="0" hangingPunct="1">
        <a:lnSpc>
          <a:spcPct val="90000"/>
        </a:lnSpc>
        <a:spcBef>
          <a:spcPct val="0"/>
        </a:spcBef>
        <a:buNone/>
        <a:defRPr sz="4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BC1B2D-891C-5283-5B69-9554CC2B9B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85852" y="1939181"/>
            <a:ext cx="3486694" cy="860289"/>
          </a:xfrm>
        </p:spPr>
        <p:txBody>
          <a:bodyPr>
            <a:noAutofit/>
          </a:bodyPr>
          <a:lstStyle/>
          <a:p>
            <a:r>
              <a:rPr lang="es-ES" sz="6000" dirty="0">
                <a:solidFill>
                  <a:srgbClr val="1167A4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Título</a:t>
            </a:r>
            <a:endParaRPr lang="es-419" sz="6000" dirty="0">
              <a:solidFill>
                <a:srgbClr val="1167A4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ubtítulo 2">
            <a:extLst>
              <a:ext uri="{FF2B5EF4-FFF2-40B4-BE49-F238E27FC236}">
                <a16:creationId xmlns:a16="http://schemas.microsoft.com/office/drawing/2014/main" id="{6EE40DD7-5A4C-39CA-E369-2AA1E3F7B41C}"/>
              </a:ext>
            </a:extLst>
          </p:cNvPr>
          <p:cNvSpPr txBox="1">
            <a:spLocks/>
          </p:cNvSpPr>
          <p:nvPr/>
        </p:nvSpPr>
        <p:spPr>
          <a:xfrm>
            <a:off x="3581943" y="6737435"/>
            <a:ext cx="2894512" cy="3711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100584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None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1752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044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2336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ES" sz="2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 de ___ de _____</a:t>
            </a:r>
            <a:endParaRPr lang="es-419" sz="20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5401AC55-143B-BE45-49EA-DC1C12BF0BA8}"/>
              </a:ext>
            </a:extLst>
          </p:cNvPr>
          <p:cNvSpPr/>
          <p:nvPr/>
        </p:nvSpPr>
        <p:spPr>
          <a:xfrm>
            <a:off x="2558033" y="1825633"/>
            <a:ext cx="4942332" cy="941833"/>
          </a:xfrm>
          <a:prstGeom prst="roundRect">
            <a:avLst>
              <a:gd name="adj" fmla="val 50000"/>
            </a:avLst>
          </a:prstGeom>
          <a:noFill/>
          <a:ln>
            <a:solidFill>
              <a:srgbClr val="1167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id="{AF8DA3A2-E460-08D1-4050-AB5053123AED}"/>
              </a:ext>
            </a:extLst>
          </p:cNvPr>
          <p:cNvSpPr txBox="1">
            <a:spLocks/>
          </p:cNvSpPr>
          <p:nvPr/>
        </p:nvSpPr>
        <p:spPr>
          <a:xfrm>
            <a:off x="1493465" y="3467963"/>
            <a:ext cx="7071469" cy="20275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100584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None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1752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044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2336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419" sz="20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s-419" sz="2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419" sz="20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s-419" sz="2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</a:t>
            </a:r>
            <a:r>
              <a:rPr lang="es-419" sz="20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419" sz="2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419" sz="20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s-419" sz="2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419" sz="20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consectetuer</a:t>
            </a:r>
            <a:r>
              <a:rPr lang="es-419" sz="2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419" sz="20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s-419" sz="2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419" sz="20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s-419" sz="2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sed </a:t>
            </a:r>
            <a:r>
              <a:rPr lang="es-419" sz="20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diam</a:t>
            </a:r>
            <a:r>
              <a:rPr lang="es-419" sz="2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419" sz="20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nonummy</a:t>
            </a:r>
            <a:r>
              <a:rPr lang="es-419" sz="2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419" sz="20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s-419" sz="2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419" sz="20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es-419" sz="2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419" sz="20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s-419" sz="2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es-419" sz="20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es-419" sz="2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419" sz="20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dolore</a:t>
            </a:r>
            <a:r>
              <a:rPr lang="es-419" sz="2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s-419" sz="20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s-419" sz="2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419" sz="20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s-419" sz="2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419" sz="20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s-419" sz="2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s-419" sz="2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 </a:t>
            </a:r>
            <a:r>
              <a:rPr lang="es-419" sz="20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wisi</a:t>
            </a:r>
            <a:r>
              <a:rPr lang="es-419" sz="2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419" sz="20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s-419" sz="2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</a:t>
            </a:r>
            <a:r>
              <a:rPr lang="es-419" sz="20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</a:t>
            </a:r>
            <a:r>
              <a:rPr lang="es-419" sz="2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419" sz="20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s-419" sz="2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quis </a:t>
            </a:r>
            <a:r>
              <a:rPr lang="es-419" sz="20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s-419" sz="2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419" sz="20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</a:t>
            </a:r>
            <a:r>
              <a:rPr lang="es-419" sz="2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419" sz="20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tation</a:t>
            </a:r>
            <a:r>
              <a:rPr lang="es-419" sz="2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419" sz="20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s-419" sz="2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419" sz="20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s-419" sz="2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419" sz="20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s-419" sz="2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419" sz="20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s-419" sz="2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es-419" sz="20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aliquip</a:t>
            </a:r>
            <a:r>
              <a:rPr lang="es-419" sz="2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 </a:t>
            </a:r>
            <a:r>
              <a:rPr lang="es-419" sz="20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s-419" sz="2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commodo </a:t>
            </a:r>
            <a:r>
              <a:rPr lang="es-419" sz="20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consequat</a:t>
            </a:r>
            <a:r>
              <a:rPr lang="es-419" sz="2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222159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BC1B2D-891C-5283-5B69-9554CC2B9B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11979" y="2060811"/>
            <a:ext cx="3486694" cy="860289"/>
          </a:xfrm>
        </p:spPr>
        <p:txBody>
          <a:bodyPr>
            <a:normAutofit fontScale="90000"/>
          </a:bodyPr>
          <a:lstStyle/>
          <a:p>
            <a:r>
              <a:rPr lang="es-ES" dirty="0">
                <a:solidFill>
                  <a:srgbClr val="1167A4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Horario</a:t>
            </a:r>
            <a:endParaRPr lang="es-419" dirty="0">
              <a:solidFill>
                <a:srgbClr val="1167A4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8793D97-9D0A-8A98-97A5-AF81AD528C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880" y="3478852"/>
            <a:ext cx="8220892" cy="860289"/>
          </a:xfrm>
        </p:spPr>
        <p:txBody>
          <a:bodyPr>
            <a:noAutofit/>
          </a:bodyPr>
          <a:lstStyle/>
          <a:p>
            <a:r>
              <a:rPr lang="es-ES" sz="7200" dirty="0">
                <a:solidFill>
                  <a:srgbClr val="1167A4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Desde: </a:t>
            </a:r>
            <a:r>
              <a:rPr lang="es-ES" sz="7200" dirty="0">
                <a:solidFill>
                  <a:srgbClr val="116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00:00 </a:t>
            </a:r>
            <a:r>
              <a:rPr lang="es-ES" sz="7200" dirty="0" err="1">
                <a:solidFill>
                  <a:srgbClr val="116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hrs</a:t>
            </a:r>
            <a:r>
              <a:rPr lang="es-ES" sz="7200" dirty="0">
                <a:solidFill>
                  <a:srgbClr val="116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419" sz="7200" dirty="0">
              <a:solidFill>
                <a:srgbClr val="1167A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EA0CBFF3-EED0-A3BE-46A9-9612B51946C6}"/>
              </a:ext>
            </a:extLst>
          </p:cNvPr>
          <p:cNvSpPr txBox="1">
            <a:spLocks/>
          </p:cNvSpPr>
          <p:nvPr/>
        </p:nvSpPr>
        <p:spPr>
          <a:xfrm>
            <a:off x="944880" y="4339141"/>
            <a:ext cx="8220892" cy="8602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100584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None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1752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044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2336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7200" dirty="0">
                <a:solidFill>
                  <a:srgbClr val="1167A4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Hasta: </a:t>
            </a:r>
            <a:r>
              <a:rPr lang="es-ES" sz="7200" dirty="0">
                <a:solidFill>
                  <a:srgbClr val="116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00:00 </a:t>
            </a:r>
            <a:r>
              <a:rPr lang="es-ES" sz="7200" dirty="0" err="1">
                <a:solidFill>
                  <a:srgbClr val="116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hrs</a:t>
            </a:r>
            <a:r>
              <a:rPr lang="es-ES" sz="7200" dirty="0">
                <a:solidFill>
                  <a:srgbClr val="116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419" sz="7200" dirty="0">
              <a:solidFill>
                <a:srgbClr val="1167A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ubtítulo 2">
            <a:extLst>
              <a:ext uri="{FF2B5EF4-FFF2-40B4-BE49-F238E27FC236}">
                <a16:creationId xmlns:a16="http://schemas.microsoft.com/office/drawing/2014/main" id="{6EE40DD7-5A4C-39CA-E369-2AA1E3F7B41C}"/>
              </a:ext>
            </a:extLst>
          </p:cNvPr>
          <p:cNvSpPr txBox="1">
            <a:spLocks/>
          </p:cNvSpPr>
          <p:nvPr/>
        </p:nvSpPr>
        <p:spPr>
          <a:xfrm>
            <a:off x="1763965" y="5910816"/>
            <a:ext cx="6582722" cy="8602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100584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None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1752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044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2336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419" sz="20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s-419" sz="2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419" sz="20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s-419" sz="2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</a:t>
            </a:r>
            <a:r>
              <a:rPr lang="es-419" sz="20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419" sz="2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419" sz="20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s-419" sz="2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419" sz="20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consectetuer</a:t>
            </a:r>
            <a:r>
              <a:rPr lang="es-419" sz="2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419" sz="20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s-419" sz="2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419" sz="20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s-419" sz="2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sed </a:t>
            </a:r>
            <a:r>
              <a:rPr lang="es-419" sz="20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diam</a:t>
            </a:r>
            <a:r>
              <a:rPr lang="es-419" sz="2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419" sz="20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nonummy</a:t>
            </a:r>
            <a:r>
              <a:rPr lang="es-419" sz="2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419" sz="20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s-419" sz="2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419" sz="20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es-419" sz="2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419" sz="20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s-419" sz="2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es-419" sz="20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es-419" sz="2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419" sz="20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dolore</a:t>
            </a:r>
            <a:r>
              <a:rPr lang="es-419" sz="2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s-419" sz="20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s-419" sz="2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419" sz="20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s-419" sz="2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419" sz="20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s-419" sz="2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5401AC55-143B-BE45-49EA-DC1C12BF0BA8}"/>
              </a:ext>
            </a:extLst>
          </p:cNvPr>
          <p:cNvSpPr/>
          <p:nvPr/>
        </p:nvSpPr>
        <p:spPr>
          <a:xfrm>
            <a:off x="3185378" y="1979267"/>
            <a:ext cx="3739896" cy="941833"/>
          </a:xfrm>
          <a:prstGeom prst="roundRect">
            <a:avLst>
              <a:gd name="adj" fmla="val 50000"/>
            </a:avLst>
          </a:prstGeom>
          <a:noFill/>
          <a:ln>
            <a:solidFill>
              <a:srgbClr val="1167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3046084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BC1B2D-891C-5283-5B69-9554CC2B9B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14549" y="1858412"/>
            <a:ext cx="5829300" cy="860289"/>
          </a:xfrm>
        </p:spPr>
        <p:txBody>
          <a:bodyPr>
            <a:noAutofit/>
          </a:bodyPr>
          <a:lstStyle/>
          <a:p>
            <a:r>
              <a:rPr lang="es-ES" sz="4000" dirty="0">
                <a:solidFill>
                  <a:srgbClr val="1167A4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Aviso</a:t>
            </a:r>
            <a:endParaRPr lang="es-419" sz="4000" dirty="0">
              <a:solidFill>
                <a:srgbClr val="1167A4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ubtítulo 2">
            <a:extLst>
              <a:ext uri="{FF2B5EF4-FFF2-40B4-BE49-F238E27FC236}">
                <a16:creationId xmlns:a16="http://schemas.microsoft.com/office/drawing/2014/main" id="{6EE40DD7-5A4C-39CA-E369-2AA1E3F7B41C}"/>
              </a:ext>
            </a:extLst>
          </p:cNvPr>
          <p:cNvSpPr txBox="1">
            <a:spLocks/>
          </p:cNvSpPr>
          <p:nvPr/>
        </p:nvSpPr>
        <p:spPr>
          <a:xfrm>
            <a:off x="3186382" y="6708860"/>
            <a:ext cx="3919267" cy="3711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100584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None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1752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044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2336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ES" sz="2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Coquimbo, 09 de julio de 2026.</a:t>
            </a:r>
            <a:endParaRPr lang="es-419" sz="20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5401AC55-143B-BE45-49EA-DC1C12BF0BA8}"/>
              </a:ext>
            </a:extLst>
          </p:cNvPr>
          <p:cNvSpPr/>
          <p:nvPr/>
        </p:nvSpPr>
        <p:spPr>
          <a:xfrm>
            <a:off x="2038349" y="1864768"/>
            <a:ext cx="5981700" cy="941833"/>
          </a:xfrm>
          <a:prstGeom prst="roundRect">
            <a:avLst>
              <a:gd name="adj" fmla="val 50000"/>
            </a:avLst>
          </a:prstGeom>
          <a:noFill/>
          <a:ln>
            <a:solidFill>
              <a:srgbClr val="1167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id="{AF8DA3A2-E460-08D1-4050-AB5053123AED}"/>
              </a:ext>
            </a:extLst>
          </p:cNvPr>
          <p:cNvSpPr txBox="1">
            <a:spLocks/>
          </p:cNvSpPr>
          <p:nvPr/>
        </p:nvSpPr>
        <p:spPr>
          <a:xfrm>
            <a:off x="1493465" y="3467963"/>
            <a:ext cx="7071469" cy="20275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100584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None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1752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044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2336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CL" altLang="es-CL" sz="25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 viene derivado de la Unidad de Emergencia para un examen radiológico, </a:t>
            </a:r>
            <a:r>
              <a:rPr lang="es-CL" altLang="es-CL" sz="25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necesita sacar número </a:t>
            </a:r>
            <a:r>
              <a:rPr lang="es-CL" altLang="es-CL" sz="25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atención. </a:t>
            </a:r>
            <a:r>
              <a:rPr lang="es-CL" altLang="es-CL" sz="25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Diríjase</a:t>
            </a:r>
            <a:r>
              <a:rPr lang="es-CL" altLang="es-CL" sz="25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directamente a la </a:t>
            </a:r>
            <a:r>
              <a:rPr lang="es-CL" altLang="es-CL" sz="25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ventanilla</a:t>
            </a:r>
            <a:r>
              <a:rPr lang="es-CL" altLang="es-CL" sz="25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informe su llegada</a:t>
            </a:r>
            <a:r>
              <a:rPr kumimoji="0" lang="es-CL" altLang="es-C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.</a:t>
            </a:r>
            <a:endParaRPr kumimoji="0" lang="es-CL" altLang="es-CL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01AE5779-875F-42EB-8653-331C2565185B}"/>
              </a:ext>
            </a:extLst>
          </p:cNvPr>
          <p:cNvSpPr txBox="1"/>
          <p:nvPr/>
        </p:nvSpPr>
        <p:spPr>
          <a:xfrm>
            <a:off x="7491140" y="651452"/>
            <a:ext cx="2481535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500" dirty="0">
                <a:solidFill>
                  <a:schemeClr val="bg1"/>
                </a:solidFill>
                <a:highlight>
                  <a:srgbClr val="80808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Ejemplo ficticio</a:t>
            </a:r>
            <a:endParaRPr lang="es-CL" sz="2500" dirty="0">
              <a:solidFill>
                <a:schemeClr val="bg1"/>
              </a:solidFill>
              <a:highlight>
                <a:srgbClr val="80808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4226808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BC1B2D-891C-5283-5B69-9554CC2B9B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11979" y="2060811"/>
            <a:ext cx="3486694" cy="860289"/>
          </a:xfrm>
        </p:spPr>
        <p:txBody>
          <a:bodyPr>
            <a:normAutofit fontScale="90000"/>
          </a:bodyPr>
          <a:lstStyle/>
          <a:p>
            <a:r>
              <a:rPr lang="es-ES" dirty="0">
                <a:solidFill>
                  <a:srgbClr val="1167A4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Horario</a:t>
            </a:r>
            <a:endParaRPr lang="es-419" dirty="0">
              <a:solidFill>
                <a:srgbClr val="1167A4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8793D97-9D0A-8A98-97A5-AF81AD528C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880" y="3478852"/>
            <a:ext cx="8220892" cy="860289"/>
          </a:xfrm>
        </p:spPr>
        <p:txBody>
          <a:bodyPr>
            <a:noAutofit/>
          </a:bodyPr>
          <a:lstStyle/>
          <a:p>
            <a:r>
              <a:rPr lang="es-ES" sz="7200" dirty="0">
                <a:solidFill>
                  <a:srgbClr val="1167A4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Desde: </a:t>
            </a:r>
            <a:r>
              <a:rPr lang="es-ES" sz="7200" dirty="0">
                <a:solidFill>
                  <a:srgbClr val="116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08:30 </a:t>
            </a:r>
            <a:r>
              <a:rPr lang="es-ES" sz="7200" dirty="0" err="1">
                <a:solidFill>
                  <a:srgbClr val="116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hrs</a:t>
            </a:r>
            <a:r>
              <a:rPr lang="es-ES" sz="7200" dirty="0">
                <a:solidFill>
                  <a:srgbClr val="116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419" sz="7200" dirty="0">
              <a:solidFill>
                <a:srgbClr val="1167A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EA0CBFF3-EED0-A3BE-46A9-9612B51946C6}"/>
              </a:ext>
            </a:extLst>
          </p:cNvPr>
          <p:cNvSpPr txBox="1">
            <a:spLocks/>
          </p:cNvSpPr>
          <p:nvPr/>
        </p:nvSpPr>
        <p:spPr>
          <a:xfrm>
            <a:off x="944880" y="4339141"/>
            <a:ext cx="8220892" cy="8602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100584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None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1752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044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2336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7200" dirty="0">
                <a:solidFill>
                  <a:srgbClr val="1167A4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Hasta: </a:t>
            </a:r>
            <a:r>
              <a:rPr lang="es-ES" sz="7200" dirty="0">
                <a:solidFill>
                  <a:srgbClr val="116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12:30 </a:t>
            </a:r>
            <a:r>
              <a:rPr lang="es-ES" sz="7200" dirty="0" err="1">
                <a:solidFill>
                  <a:srgbClr val="116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hrs</a:t>
            </a:r>
            <a:r>
              <a:rPr lang="es-ES" sz="7200" dirty="0">
                <a:solidFill>
                  <a:srgbClr val="116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419" sz="7200" dirty="0">
              <a:solidFill>
                <a:srgbClr val="1167A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ubtítulo 2">
            <a:extLst>
              <a:ext uri="{FF2B5EF4-FFF2-40B4-BE49-F238E27FC236}">
                <a16:creationId xmlns:a16="http://schemas.microsoft.com/office/drawing/2014/main" id="{6EE40DD7-5A4C-39CA-E369-2AA1E3F7B41C}"/>
              </a:ext>
            </a:extLst>
          </p:cNvPr>
          <p:cNvSpPr txBox="1">
            <a:spLocks/>
          </p:cNvSpPr>
          <p:nvPr/>
        </p:nvSpPr>
        <p:spPr>
          <a:xfrm>
            <a:off x="1763965" y="5910816"/>
            <a:ext cx="6582722" cy="8602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100584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None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1752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044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2336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419" sz="2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recibirán recetas para entrega de medicamentos en la Unidad de Farmacia.  </a:t>
            </a:r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5401AC55-143B-BE45-49EA-DC1C12BF0BA8}"/>
              </a:ext>
            </a:extLst>
          </p:cNvPr>
          <p:cNvSpPr/>
          <p:nvPr/>
        </p:nvSpPr>
        <p:spPr>
          <a:xfrm>
            <a:off x="3185378" y="1979267"/>
            <a:ext cx="3739896" cy="941833"/>
          </a:xfrm>
          <a:prstGeom prst="roundRect">
            <a:avLst>
              <a:gd name="adj" fmla="val 50000"/>
            </a:avLst>
          </a:prstGeom>
          <a:noFill/>
          <a:ln>
            <a:solidFill>
              <a:srgbClr val="1167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BF304EF-1F84-47C4-A28F-AAA286333203}"/>
              </a:ext>
            </a:extLst>
          </p:cNvPr>
          <p:cNvSpPr txBox="1"/>
          <p:nvPr/>
        </p:nvSpPr>
        <p:spPr>
          <a:xfrm>
            <a:off x="7491140" y="651452"/>
            <a:ext cx="2481535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500" dirty="0">
                <a:solidFill>
                  <a:schemeClr val="bg1"/>
                </a:solidFill>
                <a:highlight>
                  <a:srgbClr val="80808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Ejemplo ficticio</a:t>
            </a:r>
            <a:endParaRPr lang="es-CL" sz="2500" dirty="0">
              <a:solidFill>
                <a:schemeClr val="bg1"/>
              </a:solidFill>
              <a:highlight>
                <a:srgbClr val="80808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5018090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5401AC55-143B-BE45-49EA-DC1C12BF0BA8}"/>
              </a:ext>
            </a:extLst>
          </p:cNvPr>
          <p:cNvSpPr/>
          <p:nvPr/>
        </p:nvSpPr>
        <p:spPr>
          <a:xfrm>
            <a:off x="2655956" y="1762963"/>
            <a:ext cx="4447642" cy="512714"/>
          </a:xfrm>
          <a:prstGeom prst="roundRect">
            <a:avLst>
              <a:gd name="adj" fmla="val 50000"/>
            </a:avLst>
          </a:prstGeom>
          <a:noFill/>
          <a:ln>
            <a:solidFill>
              <a:srgbClr val="1167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id="{AF8DA3A2-E460-08D1-4050-AB5053123AED}"/>
              </a:ext>
            </a:extLst>
          </p:cNvPr>
          <p:cNvSpPr txBox="1">
            <a:spLocks/>
          </p:cNvSpPr>
          <p:nvPr/>
        </p:nvSpPr>
        <p:spPr>
          <a:xfrm>
            <a:off x="1242546" y="2599111"/>
            <a:ext cx="4577235" cy="44250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100584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None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1752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044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2336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1200" b="1" dirty="0">
                <a:latin typeface="Arial Black" panose="020B0A04020102020204" pitchFamily="34" charset="0"/>
              </a:rPr>
              <a:t>Título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s-ES" sz="1200" dirty="0"/>
              <a:t> Utilizar la tipografía </a:t>
            </a:r>
            <a:r>
              <a:rPr lang="es-ES" sz="1200" b="1" dirty="0"/>
              <a:t>Arial Black</a:t>
            </a:r>
            <a:r>
              <a:rPr lang="es-ES" sz="1200" dirty="0"/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s-ES" sz="1200" dirty="0"/>
              <a:t> Color de texto: </a:t>
            </a:r>
            <a:r>
              <a:rPr lang="es-ES" sz="1200" b="1" dirty="0"/>
              <a:t>Azul corporativo</a:t>
            </a:r>
            <a:r>
              <a:rPr lang="es-ES" sz="1200" dirty="0"/>
              <a:t> (código </a:t>
            </a:r>
            <a:r>
              <a:rPr lang="es-ES" sz="1200" b="1" dirty="0"/>
              <a:t>#0F67A5</a:t>
            </a:r>
            <a:r>
              <a:rPr lang="es-ES" sz="1200" dirty="0"/>
              <a:t>).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s-ES" sz="1200" dirty="0"/>
              <a:t> El tamaño de la fuente debe estar entre </a:t>
            </a:r>
            <a:r>
              <a:rPr lang="es-ES" sz="1200" b="1" dirty="0"/>
              <a:t>40 y 60 pt</a:t>
            </a:r>
            <a:r>
              <a:rPr lang="es-ES" sz="1200" dirty="0"/>
              <a:t>, ajustándolo según el largo del título.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s-ES" sz="1200" dirty="0"/>
              <a:t> Se recomienda mantener el título en </a:t>
            </a:r>
            <a:r>
              <a:rPr lang="es-ES" sz="1200" b="1" dirty="0"/>
              <a:t>una sola línea</a:t>
            </a:r>
            <a:r>
              <a:rPr lang="es-ES" sz="1200" dirty="0"/>
              <a:t> siempre que sea posible.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s-ES" sz="1200" dirty="0"/>
              <a:t> El marco azul del título es </a:t>
            </a:r>
            <a:r>
              <a:rPr lang="es-ES" sz="1200" b="1" dirty="0"/>
              <a:t>ajustable</a:t>
            </a:r>
            <a:r>
              <a:rPr lang="es-ES" sz="1200" dirty="0"/>
              <a:t>, por lo que debe adaptarse al largo del texto, manteniendo una proporción equilibrada.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es-ES" sz="1200" dirty="0"/>
          </a:p>
          <a:p>
            <a:pPr algn="l"/>
            <a:r>
              <a:rPr lang="es-ES" sz="1200" b="1" dirty="0">
                <a:latin typeface="Arial Black" panose="020B0A04020102020204" pitchFamily="34" charset="0"/>
              </a:rPr>
              <a:t>Cuerpo del texto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s-ES" sz="1200" dirty="0"/>
              <a:t> Utilizar la tipografía </a:t>
            </a:r>
            <a:r>
              <a:rPr lang="es-ES" sz="1200" b="1" dirty="0"/>
              <a:t>Arial</a:t>
            </a:r>
            <a:r>
              <a:rPr lang="es-ES" sz="1200" dirty="0"/>
              <a:t> (Normal).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s-ES" sz="1200" dirty="0"/>
              <a:t> Color de texto: </a:t>
            </a:r>
            <a:r>
              <a:rPr lang="es-ES" sz="1200" b="1" dirty="0"/>
              <a:t>Negro</a:t>
            </a:r>
            <a:r>
              <a:rPr lang="es-ES" sz="1200" dirty="0"/>
              <a:t> (configurado en la plantilla).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s-ES" sz="1200" dirty="0"/>
              <a:t> El tamaño de la fuente debe estar entre </a:t>
            </a:r>
            <a:r>
              <a:rPr lang="es-ES" sz="1200" b="1" dirty="0"/>
              <a:t>18 y 25 pt</a:t>
            </a:r>
            <a:r>
              <a:rPr lang="es-ES" sz="1200" dirty="0"/>
              <a:t>, dependiendo de la cantidad de contenido.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s-ES" sz="1200" dirty="0"/>
              <a:t> El texto debe mantenerse </a:t>
            </a:r>
            <a:r>
              <a:rPr lang="es-ES" sz="1200" b="1" dirty="0"/>
              <a:t>justificado</a:t>
            </a:r>
            <a:r>
              <a:rPr lang="es-ES" sz="1200" dirty="0"/>
              <a:t> para asegurar una presentación uniforme y facilitar la lectura.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es-ES" sz="1200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CE4DB34F-FB19-0DB9-555B-11EE223D14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56810" y="1644426"/>
            <a:ext cx="4245934" cy="631250"/>
          </a:xfrm>
        </p:spPr>
        <p:txBody>
          <a:bodyPr>
            <a:noAutofit/>
          </a:bodyPr>
          <a:lstStyle/>
          <a:p>
            <a:pPr algn="l"/>
            <a:r>
              <a:rPr lang="es-ES" sz="3000" b="1" dirty="0">
                <a:solidFill>
                  <a:srgbClr val="1167A4"/>
                </a:solidFill>
              </a:rPr>
              <a:t>Instrucciones para el uso</a:t>
            </a:r>
          </a:p>
        </p:txBody>
      </p:sp>
      <p:sp>
        <p:nvSpPr>
          <p:cNvPr id="10" name="Subtítulo 2">
            <a:extLst>
              <a:ext uri="{FF2B5EF4-FFF2-40B4-BE49-F238E27FC236}">
                <a16:creationId xmlns:a16="http://schemas.microsoft.com/office/drawing/2014/main" id="{19D0FAB6-1831-B5DF-BF2A-536731D6BD67}"/>
              </a:ext>
            </a:extLst>
          </p:cNvPr>
          <p:cNvSpPr txBox="1">
            <a:spLocks/>
          </p:cNvSpPr>
          <p:nvPr/>
        </p:nvSpPr>
        <p:spPr>
          <a:xfrm>
            <a:off x="5940981" y="2599111"/>
            <a:ext cx="3561464" cy="46187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100584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None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1752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044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23360" indent="0" algn="ctr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1200" b="1" dirty="0">
                <a:latin typeface="Arial Black" panose="020B0A04020102020204" pitchFamily="34" charset="0"/>
              </a:rPr>
              <a:t>Plantilla de horario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s-ES" sz="1200" dirty="0"/>
              <a:t>En la plantilla destinada a horarios, </a:t>
            </a:r>
            <a:r>
              <a:rPr lang="es-ES" sz="1200" b="1" dirty="0"/>
              <a:t>solo se debe modificar la información correspondiente al horario</a:t>
            </a:r>
            <a:r>
              <a:rPr lang="es-ES" sz="1200" dirty="0"/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s-ES" sz="1200" dirty="0"/>
              <a:t>No alterar el diseño, la estructura, los colores, las tipografías ni la distribución de los elementos de la plantilla.</a:t>
            </a:r>
          </a:p>
          <a:p>
            <a:pPr algn="l"/>
            <a:r>
              <a:rPr lang="es-ES" sz="1200" b="1" dirty="0">
                <a:latin typeface="Arial Black" panose="020B0A04020102020204" pitchFamily="34" charset="0"/>
              </a:rPr>
              <a:t>Recomendaciones generales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s-ES" sz="1200" dirty="0"/>
              <a:t> Respetar la estructura y distribución definida en la plantilla.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s-ES" sz="1200" dirty="0"/>
              <a:t> No modificar los colores, tipografías o estilos establecidos para mantener la identidad gráfica.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s-ES" sz="1200" dirty="0"/>
              <a:t> Ajustar únicamente el tamaño de las fuentes y el largo del marco del título cuando sea necesario, procurando siempre una correcta legibilidad y una composición visual equilibrada.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s-ES" sz="1200" dirty="0"/>
              <a:t> En caso de requerir un diseño específico o que no pueda desarrollarse utilizando esta plantilla, se deberá contactar a la </a:t>
            </a:r>
            <a:r>
              <a:rPr lang="es-ES" sz="1200" b="1" dirty="0"/>
              <a:t>Unidad de Comunicaciones y RR.PP.</a:t>
            </a:r>
            <a:r>
              <a:rPr lang="es-ES" sz="1200" dirty="0"/>
              <a:t> para su evaluación y desarrollo.</a:t>
            </a:r>
          </a:p>
        </p:txBody>
      </p:sp>
    </p:spTree>
    <p:extLst>
      <p:ext uri="{BB962C8B-B14F-4D97-AF65-F5344CB8AC3E}">
        <p14:creationId xmlns:p14="http://schemas.microsoft.com/office/powerpoint/2010/main" val="342216575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172</TotalTime>
  <Words>436</Words>
  <Application>Microsoft Office PowerPoint</Application>
  <PresentationFormat>Personalizado</PresentationFormat>
  <Paragraphs>38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1" baseType="lpstr">
      <vt:lpstr>Aptos</vt:lpstr>
      <vt:lpstr>Aptos Display</vt:lpstr>
      <vt:lpstr>Arial</vt:lpstr>
      <vt:lpstr>Arial Black</vt:lpstr>
      <vt:lpstr>Google Sans</vt:lpstr>
      <vt:lpstr>Tema de Office</vt:lpstr>
      <vt:lpstr>Título</vt:lpstr>
      <vt:lpstr>Horario</vt:lpstr>
      <vt:lpstr>Aviso</vt:lpstr>
      <vt:lpstr>Horario</vt:lpstr>
      <vt:lpstr>Instrucciones para el uso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</dc:title>
  <dc:creator>Valentina Rojas Álvarez</dc:creator>
  <cp:lastModifiedBy>Ruth Casanga Zuñiga</cp:lastModifiedBy>
  <cp:revision>8</cp:revision>
  <dcterms:created xsi:type="dcterms:W3CDTF">2026-07-07T14:53:34Z</dcterms:created>
  <dcterms:modified xsi:type="dcterms:W3CDTF">2026-07-13T12:59:47Z</dcterms:modified>
</cp:coreProperties>
</file>