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7" r:id="rId4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85"/>
    <p:restoredTop sz="94674"/>
  </p:normalViewPr>
  <p:slideViewPr>
    <p:cSldViewPr snapToGrid="0">
      <p:cViewPr varScale="1">
        <p:scale>
          <a:sx n="107" d="100"/>
          <a:sy n="107" d="100"/>
        </p:scale>
        <p:origin x="15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19AE-2A03-BE42-9050-70AC71671138}" type="datetimeFigureOut">
              <a:rPr lang="es-CL" smtClean="0"/>
              <a:t>09-07-2026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E4C9-5A6D-D247-A24D-C9558D88A6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17578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19AE-2A03-BE42-9050-70AC71671138}" type="datetimeFigureOut">
              <a:rPr lang="es-CL" smtClean="0"/>
              <a:t>09-07-2026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E4C9-5A6D-D247-A24D-C9558D88A6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28813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19AE-2A03-BE42-9050-70AC71671138}" type="datetimeFigureOut">
              <a:rPr lang="es-CL" smtClean="0"/>
              <a:t>09-07-2026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E4C9-5A6D-D247-A24D-C9558D88A6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95576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19AE-2A03-BE42-9050-70AC71671138}" type="datetimeFigureOut">
              <a:rPr lang="es-CL" smtClean="0"/>
              <a:t>09-07-2026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E4C9-5A6D-D247-A24D-C9558D88A6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98089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19AE-2A03-BE42-9050-70AC71671138}" type="datetimeFigureOut">
              <a:rPr lang="es-CL" smtClean="0"/>
              <a:t>09-07-2026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E4C9-5A6D-D247-A24D-C9558D88A6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40467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19AE-2A03-BE42-9050-70AC71671138}" type="datetimeFigureOut">
              <a:rPr lang="es-CL" smtClean="0"/>
              <a:t>09-07-2026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E4C9-5A6D-D247-A24D-C9558D88A6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29201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19AE-2A03-BE42-9050-70AC71671138}" type="datetimeFigureOut">
              <a:rPr lang="es-CL" smtClean="0"/>
              <a:t>09-07-2026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E4C9-5A6D-D247-A24D-C9558D88A6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97915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19AE-2A03-BE42-9050-70AC71671138}" type="datetimeFigureOut">
              <a:rPr lang="es-CL" smtClean="0"/>
              <a:t>09-07-2026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E4C9-5A6D-D247-A24D-C9558D88A6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76035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19AE-2A03-BE42-9050-70AC71671138}" type="datetimeFigureOut">
              <a:rPr lang="es-CL" smtClean="0"/>
              <a:t>09-07-2026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E4C9-5A6D-D247-A24D-C9558D88A6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88978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19AE-2A03-BE42-9050-70AC71671138}" type="datetimeFigureOut">
              <a:rPr lang="es-CL" smtClean="0"/>
              <a:t>09-07-2026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E4C9-5A6D-D247-A24D-C9558D88A6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6938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19AE-2A03-BE42-9050-70AC71671138}" type="datetimeFigureOut">
              <a:rPr lang="es-CL" smtClean="0"/>
              <a:t>09-07-2026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E4C9-5A6D-D247-A24D-C9558D88A6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1703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E19AE-2A03-BE42-9050-70AC71671138}" type="datetimeFigureOut">
              <a:rPr lang="es-CL" smtClean="0"/>
              <a:t>09-07-2026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BE4C9-5A6D-D247-A24D-C9558D88A6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96881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>
            <a:extLst>
              <a:ext uri="{FF2B5EF4-FFF2-40B4-BE49-F238E27FC236}">
                <a16:creationId xmlns:a16="http://schemas.microsoft.com/office/drawing/2014/main" id="{82A6DA85-9A0A-06E5-D399-6AF20FF9348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86"/>
            <a:ext cx="9144000" cy="6852628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F0C1CF1A-6A74-FB17-12A4-76371393AE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1033" y="3909347"/>
            <a:ext cx="7768255" cy="588962"/>
          </a:xfrm>
        </p:spPr>
        <p:txBody>
          <a:bodyPr>
            <a:noAutofit/>
          </a:bodyPr>
          <a:lstStyle/>
          <a:p>
            <a:r>
              <a:rPr lang="es-CL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es-CL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zdxffg</a:t>
            </a:r>
            <a:endParaRPr lang="es-CL" sz="1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L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xxxxxxxxx.dfRTEYTYUI</a:t>
            </a:r>
            <a:endParaRPr lang="es-CL" sz="1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3C780B-240E-94CB-F927-56AF53235950}"/>
              </a:ext>
            </a:extLst>
          </p:cNvPr>
          <p:cNvSpPr txBox="1"/>
          <p:nvPr/>
        </p:nvSpPr>
        <p:spPr>
          <a:xfrm>
            <a:off x="1037658" y="2748380"/>
            <a:ext cx="6922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5400" dirty="0">
                <a:solidFill>
                  <a:schemeClr val="bg1">
                    <a:lumMod val="50000"/>
                  </a:schemeClr>
                </a:solidFill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Nombre completo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7A7508-8DD4-2F94-9CF2-8AA291DA1B69}"/>
              </a:ext>
            </a:extLst>
          </p:cNvPr>
          <p:cNvSpPr txBox="1"/>
          <p:nvPr/>
        </p:nvSpPr>
        <p:spPr>
          <a:xfrm>
            <a:off x="2325168" y="1597235"/>
            <a:ext cx="43474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actividad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4D7B429-7FA3-1624-CBFB-50A82B374BDB}"/>
              </a:ext>
            </a:extLst>
          </p:cNvPr>
          <p:cNvSpPr txBox="1"/>
          <p:nvPr/>
        </p:nvSpPr>
        <p:spPr>
          <a:xfrm>
            <a:off x="3622060" y="6334893"/>
            <a:ext cx="18565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Coquimbo, día mes año.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97E9A8FD-BE3B-5029-CCBF-A1E30B91024D}"/>
              </a:ext>
            </a:extLst>
          </p:cNvPr>
          <p:cNvCxnSpPr>
            <a:cxnSpLocks/>
          </p:cNvCxnSpPr>
          <p:nvPr/>
        </p:nvCxnSpPr>
        <p:spPr>
          <a:xfrm>
            <a:off x="1399984" y="5558111"/>
            <a:ext cx="22733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2F241088-9154-E524-DBA5-8EA83B559446}"/>
              </a:ext>
            </a:extLst>
          </p:cNvPr>
          <p:cNvCxnSpPr>
            <a:cxnSpLocks/>
          </p:cNvCxnSpPr>
          <p:nvPr/>
        </p:nvCxnSpPr>
        <p:spPr>
          <a:xfrm>
            <a:off x="5082984" y="5558111"/>
            <a:ext cx="22733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B33C8CD-EB86-5E55-C8EC-57F1ECB0A3F9}"/>
              </a:ext>
            </a:extLst>
          </p:cNvPr>
          <p:cNvSpPr txBox="1"/>
          <p:nvPr/>
        </p:nvSpPr>
        <p:spPr>
          <a:xfrm>
            <a:off x="1753628" y="5613259"/>
            <a:ext cx="12939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Firma</a:t>
            </a:r>
          </a:p>
          <a:p>
            <a:pPr algn="ctr"/>
            <a:r>
              <a:rPr lang="es-C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Nombre - cargo </a:t>
            </a:r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C51B5D49-8A01-5062-1610-AF3AAFEA546A}"/>
              </a:ext>
            </a:extLst>
          </p:cNvPr>
          <p:cNvCxnSpPr>
            <a:cxnSpLocks/>
          </p:cNvCxnSpPr>
          <p:nvPr/>
        </p:nvCxnSpPr>
        <p:spPr>
          <a:xfrm>
            <a:off x="651033" y="3665573"/>
            <a:ext cx="7695688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FB610AF-C61C-4683-B734-7CEA17AEC961}"/>
              </a:ext>
            </a:extLst>
          </p:cNvPr>
          <p:cNvSpPr txBox="1"/>
          <p:nvPr/>
        </p:nvSpPr>
        <p:spPr>
          <a:xfrm>
            <a:off x="5572662" y="5629454"/>
            <a:ext cx="12939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Firma</a:t>
            </a:r>
          </a:p>
          <a:p>
            <a:pPr algn="ctr"/>
            <a:r>
              <a:rPr lang="es-C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Nombre - cargo </a:t>
            </a:r>
          </a:p>
        </p:txBody>
      </p:sp>
    </p:spTree>
    <p:extLst>
      <p:ext uri="{BB962C8B-B14F-4D97-AF65-F5344CB8AC3E}">
        <p14:creationId xmlns:p14="http://schemas.microsoft.com/office/powerpoint/2010/main" val="1819161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>
            <a:extLst>
              <a:ext uri="{FF2B5EF4-FFF2-40B4-BE49-F238E27FC236}">
                <a16:creationId xmlns:a16="http://schemas.microsoft.com/office/drawing/2014/main" id="{82A6DA85-9A0A-06E5-D399-6AF20FF9348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86"/>
            <a:ext cx="9144000" cy="6852628"/>
          </a:xfrm>
          <a:prstGeom prst="rect">
            <a:avLst/>
          </a:prstGeom>
        </p:spPr>
      </p:pic>
      <p:sp>
        <p:nvSpPr>
          <p:cNvPr id="15" name="Subtítulo 2">
            <a:extLst>
              <a:ext uri="{FF2B5EF4-FFF2-40B4-BE49-F238E27FC236}">
                <a16:creationId xmlns:a16="http://schemas.microsoft.com/office/drawing/2014/main" id="{60165F73-58EE-47BC-80A3-49C5563A38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1033" y="3909347"/>
            <a:ext cx="7768255" cy="588962"/>
          </a:xfrm>
        </p:spPr>
        <p:txBody>
          <a:bodyPr>
            <a:noAutofit/>
          </a:bodyPr>
          <a:lstStyle/>
          <a:p>
            <a:r>
              <a:rPr lang="es-E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reconocimiento a su destacada participación como expositora en las II Jornadas de Vocerías en Salud, organizada por el Hospital de Coquimbo.</a:t>
            </a:r>
            <a:endParaRPr lang="es-CL" sz="1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CE980B7-9B7D-4C45-8CF3-249DB9E30DB5}"/>
              </a:ext>
            </a:extLst>
          </p:cNvPr>
          <p:cNvSpPr txBox="1"/>
          <p:nvPr/>
        </p:nvSpPr>
        <p:spPr>
          <a:xfrm>
            <a:off x="914400" y="2748380"/>
            <a:ext cx="70456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5400" dirty="0">
                <a:solidFill>
                  <a:schemeClr val="bg1">
                    <a:lumMod val="50000"/>
                  </a:schemeClr>
                </a:solidFill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Catalina Rojas Sepúlveda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5A2EDCF-8CC0-4EA7-AF97-2F39FB1503BE}"/>
              </a:ext>
            </a:extLst>
          </p:cNvPr>
          <p:cNvSpPr txBox="1"/>
          <p:nvPr/>
        </p:nvSpPr>
        <p:spPr>
          <a:xfrm>
            <a:off x="1049152" y="1688768"/>
            <a:ext cx="7045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Jornada de Vocerías en Salud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927C14B-C548-4EB4-84A7-B6605F5AA157}"/>
              </a:ext>
            </a:extLst>
          </p:cNvPr>
          <p:cNvSpPr txBox="1"/>
          <p:nvPr/>
        </p:nvSpPr>
        <p:spPr>
          <a:xfrm>
            <a:off x="3622060" y="6334893"/>
            <a:ext cx="2305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Coquimbo, 09 de julio de 2026.</a:t>
            </a:r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D6DD4111-7FD2-4782-9EAA-1AB94360E491}"/>
              </a:ext>
            </a:extLst>
          </p:cNvPr>
          <p:cNvCxnSpPr>
            <a:cxnSpLocks/>
          </p:cNvCxnSpPr>
          <p:nvPr/>
        </p:nvCxnSpPr>
        <p:spPr>
          <a:xfrm>
            <a:off x="1399984" y="5558111"/>
            <a:ext cx="22733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6953760C-9388-4811-97D5-8D804011C621}"/>
              </a:ext>
            </a:extLst>
          </p:cNvPr>
          <p:cNvCxnSpPr>
            <a:cxnSpLocks/>
          </p:cNvCxnSpPr>
          <p:nvPr/>
        </p:nvCxnSpPr>
        <p:spPr>
          <a:xfrm>
            <a:off x="5082984" y="5558111"/>
            <a:ext cx="22733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867F347-B824-446A-87B7-A51165501746}"/>
              </a:ext>
            </a:extLst>
          </p:cNvPr>
          <p:cNvSpPr txBox="1"/>
          <p:nvPr/>
        </p:nvSpPr>
        <p:spPr>
          <a:xfrm>
            <a:off x="888816" y="5613259"/>
            <a:ext cx="3023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Ruth Casanga Zúñiga</a:t>
            </a:r>
          </a:p>
          <a:p>
            <a:pPr algn="ctr"/>
            <a:r>
              <a:rPr lang="es-C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Jefa Unidad de Comunicaciones y RR.PP.</a:t>
            </a: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33E9A9D1-AFC2-4882-86B7-55EB794428C6}"/>
              </a:ext>
            </a:extLst>
          </p:cNvPr>
          <p:cNvCxnSpPr>
            <a:cxnSpLocks/>
          </p:cNvCxnSpPr>
          <p:nvPr/>
        </p:nvCxnSpPr>
        <p:spPr>
          <a:xfrm>
            <a:off x="651033" y="3665573"/>
            <a:ext cx="7695688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079779F-6B23-4DF0-9B7C-5B36AC918ABD}"/>
              </a:ext>
            </a:extLst>
          </p:cNvPr>
          <p:cNvSpPr txBox="1"/>
          <p:nvPr/>
        </p:nvSpPr>
        <p:spPr>
          <a:xfrm>
            <a:off x="4585220" y="5629454"/>
            <a:ext cx="3268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Gabriel Sanhueza Cruzat</a:t>
            </a:r>
          </a:p>
          <a:p>
            <a:pPr algn="ctr"/>
            <a:r>
              <a:rPr lang="es-C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 del Hospital San Pablo de Coquimbo</a:t>
            </a:r>
          </a:p>
        </p:txBody>
      </p:sp>
    </p:spTree>
    <p:extLst>
      <p:ext uri="{BB962C8B-B14F-4D97-AF65-F5344CB8AC3E}">
        <p14:creationId xmlns:p14="http://schemas.microsoft.com/office/powerpoint/2010/main" val="4005289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>
            <a:extLst>
              <a:ext uri="{FF2B5EF4-FFF2-40B4-BE49-F238E27FC236}">
                <a16:creationId xmlns:a16="http://schemas.microsoft.com/office/drawing/2014/main" id="{82A6DA85-9A0A-06E5-D399-6AF20FF9348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86"/>
            <a:ext cx="9144000" cy="685262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398B9F60-BDB1-3BD7-AC55-241D4D2743E7}"/>
              </a:ext>
            </a:extLst>
          </p:cNvPr>
          <p:cNvSpPr txBox="1"/>
          <p:nvPr/>
        </p:nvSpPr>
        <p:spPr>
          <a:xfrm>
            <a:off x="485577" y="1974185"/>
            <a:ext cx="292579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latin typeface="Arial Black" panose="020B0A04020102020204" pitchFamily="34" charset="0"/>
                <a:cs typeface="Arial" panose="020B0604020202020204" pitchFamily="34" charset="0"/>
              </a:rPr>
              <a:t>Formato del documento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Utilizar la plantilla en </a:t>
            </a:r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tamaño carta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Respetar la estructura, distribución y elementos gráficos definidos en la plantilla.</a:t>
            </a:r>
          </a:p>
          <a:p>
            <a:pPr>
              <a:buFont typeface="Arial" panose="020B0604020202020204" pitchFamily="34" charset="0"/>
              <a:buChar char="•"/>
            </a:pPr>
            <a:endParaRPr lang="es-E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100" b="1" dirty="0">
                <a:latin typeface="Arial Black" panose="020B0A04020102020204" pitchFamily="34" charset="0"/>
                <a:cs typeface="Arial" panose="020B0604020202020204" pitchFamily="34" charset="0"/>
              </a:rPr>
              <a:t>Título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Utilizar la tipografía </a:t>
            </a:r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(Normal).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El tamaño de la fuente debe estar entre </a:t>
            </a:r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30 y 48 pt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, ajustándolo según el largo del título.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Se recomienda mantener el título en </a:t>
            </a:r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una sola línea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s-E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100" b="1" dirty="0">
                <a:latin typeface="Arial Black" panose="020B0A04020102020204" pitchFamily="34" charset="0"/>
                <a:cs typeface="Arial" panose="020B0604020202020204" pitchFamily="34" charset="0"/>
              </a:rPr>
              <a:t>Nombre de la persona reconocida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Utilizar la tipografía definida en la plantilla.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El tamaño de la fuente debe estar entre </a:t>
            </a:r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54 y 80 pt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, ajustándolo según el largo del nombre.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Se recomienda mantener el nombre completo en </a:t>
            </a:r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una sola línea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5266411-D029-A6FC-72A7-67447A42D6DB}"/>
              </a:ext>
            </a:extLst>
          </p:cNvPr>
          <p:cNvSpPr txBox="1"/>
          <p:nvPr/>
        </p:nvSpPr>
        <p:spPr>
          <a:xfrm>
            <a:off x="3436215" y="1974185"/>
            <a:ext cx="2983889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latin typeface="Arial Black" panose="020B0A04020102020204" pitchFamily="34" charset="0"/>
                <a:cs typeface="Arial" panose="020B0604020202020204" pitchFamily="34" charset="0"/>
              </a:rPr>
              <a:t>Bajada o cuerpo del texto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Utilizar la tipografía </a:t>
            </a:r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(Normal).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El tamaño de la fuente debe estar entre </a:t>
            </a:r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16 y 20 pt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, dependiendo de la cantidad de texto.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Utilizar un máximo de </a:t>
            </a:r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4 líneas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para mantener una adecuada legibilidad y composición.</a:t>
            </a:r>
          </a:p>
          <a:p>
            <a:endParaRPr lang="es-E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100" b="1" dirty="0">
                <a:latin typeface="Arial Black" panose="020B0A04020102020204" pitchFamily="34" charset="0"/>
                <a:cs typeface="Arial" panose="020B0604020202020204" pitchFamily="34" charset="0"/>
              </a:rPr>
              <a:t>Firmas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Incorporar el </a:t>
            </a:r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cargo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de cada persona que firma el diploma.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Utilizar la tipografía </a:t>
            </a:r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El tamaño de la fuente debe estar entre </a:t>
            </a:r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12 y 14 pt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Mantener la información en </a:t>
            </a:r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dos líneas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Primera línea: </a:t>
            </a:r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Segunda línea: </a:t>
            </a:r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Cargo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ES" sz="1100" b="1" dirty="0">
                <a:latin typeface="Arial Black" panose="020B0A04020102020204" pitchFamily="34" charset="0"/>
                <a:cs typeface="Arial" panose="020B0604020202020204" pitchFamily="34" charset="0"/>
              </a:rPr>
              <a:t>Fecha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Utilizar la tipografía </a:t>
            </a:r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El tamaño de la fuente debe ser </a:t>
            </a:r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12 pt.</a:t>
            </a:r>
            <a:endParaRPr lang="es-E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0FF746B-C4FC-8177-62EB-20952220F49D}"/>
              </a:ext>
            </a:extLst>
          </p:cNvPr>
          <p:cNvSpPr txBox="1"/>
          <p:nvPr/>
        </p:nvSpPr>
        <p:spPr>
          <a:xfrm>
            <a:off x="6444943" y="1974185"/>
            <a:ext cx="2580010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latin typeface="Arial Black" panose="020B0A04020102020204" pitchFamily="34" charset="0"/>
                <a:cs typeface="Arial" panose="020B0604020202020204" pitchFamily="34" charset="0"/>
              </a:rPr>
              <a:t>Recomendaciones generales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Respetar la estructura y distribución definida en la plantilla.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No modificar los colores, tipografías o estilos establecidos para mantener la identidad gráfica institucional.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Ajustar únicamente el tamaño de las fuentes dentro de los rangos permitidos, procurando siempre una correcta legibilidad y una composición visual equilibrada.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En caso de requerir un diseño específico o que no pueda desarrollarse utilizando esta plantilla, se deberá contactar a la </a:t>
            </a:r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Unidad de 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Comunicaciones y RR.PP. para su evaluación y desarrollo.</a:t>
            </a: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C3AAE548-950E-3907-DA2C-081389354B4F}"/>
              </a:ext>
            </a:extLst>
          </p:cNvPr>
          <p:cNvSpPr/>
          <p:nvPr/>
        </p:nvSpPr>
        <p:spPr>
          <a:xfrm>
            <a:off x="2655956" y="1220632"/>
            <a:ext cx="4447642" cy="512714"/>
          </a:xfrm>
          <a:prstGeom prst="roundRect">
            <a:avLst>
              <a:gd name="adj" fmla="val 50000"/>
            </a:avLst>
          </a:prstGeom>
          <a:noFill/>
          <a:ln>
            <a:solidFill>
              <a:srgbClr val="1167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D1A4A6D6-1231-225D-0738-430450CFF7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5565" y="1102095"/>
            <a:ext cx="3908425" cy="631250"/>
          </a:xfrm>
        </p:spPr>
        <p:txBody>
          <a:bodyPr>
            <a:noAutofit/>
          </a:bodyPr>
          <a:lstStyle/>
          <a:p>
            <a:pPr algn="l"/>
            <a:r>
              <a:rPr lang="es-ES" sz="3000" b="1" dirty="0">
                <a:solidFill>
                  <a:srgbClr val="1167A4"/>
                </a:solidFill>
              </a:rPr>
              <a:t>Instrucciones para el uso</a:t>
            </a:r>
          </a:p>
        </p:txBody>
      </p:sp>
    </p:spTree>
    <p:extLst>
      <p:ext uri="{BB962C8B-B14F-4D97-AF65-F5344CB8AC3E}">
        <p14:creationId xmlns:p14="http://schemas.microsoft.com/office/powerpoint/2010/main" val="17658641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127</TotalTime>
  <Words>415</Words>
  <Application>Microsoft Office PowerPoint</Application>
  <PresentationFormat>Carta (216 x 279 mm)</PresentationFormat>
  <Paragraphs>51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Arial</vt:lpstr>
      <vt:lpstr>Arial Black</vt:lpstr>
      <vt:lpstr>Brush Script MT</vt:lpstr>
      <vt:lpstr>Calibri</vt:lpstr>
      <vt:lpstr>Calibri Light</vt:lpstr>
      <vt:lpstr>Tema de Office</vt:lpstr>
      <vt:lpstr>Presentación de PowerPoint</vt:lpstr>
      <vt:lpstr>Presentación de PowerPoint</vt:lpstr>
      <vt:lpstr>Instrucciones para el uso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FELIPE ARAYA</dc:creator>
  <cp:lastModifiedBy>Ruth Casanga Zuñiga</cp:lastModifiedBy>
  <cp:revision>12</cp:revision>
  <dcterms:created xsi:type="dcterms:W3CDTF">2024-08-29T14:22:05Z</dcterms:created>
  <dcterms:modified xsi:type="dcterms:W3CDTF">2026-07-09T17:12:11Z</dcterms:modified>
</cp:coreProperties>
</file>